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11 janvier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5529" y="2971800"/>
            <a:ext cx="845820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Talk about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happens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smtClean="0">
                <a:latin typeface="Kristen ITC" pitchFamily="66" charset="0"/>
              </a:rPr>
              <a:t>in an </a:t>
            </a:r>
            <a:r>
              <a:rPr lang="fr-FR" sz="2800" dirty="0" err="1" smtClean="0">
                <a:latin typeface="Kristen ITC" pitchFamily="66" charset="0"/>
              </a:rPr>
              <a:t>airport</a:t>
            </a:r>
            <a:r>
              <a:rPr lang="fr-FR" sz="2800" smtClean="0">
                <a:latin typeface="Kristen ITC" pitchFamily="66" charset="0"/>
              </a:rPr>
              <a:t> and </a:t>
            </a:r>
            <a:r>
              <a:rPr lang="fr-FR" sz="2800" smtClean="0">
                <a:latin typeface="Kristen ITC" pitchFamily="66" charset="0"/>
              </a:rPr>
              <a:t>on </a:t>
            </a:r>
            <a:r>
              <a:rPr lang="fr-FR" sz="2800" dirty="0" err="1" smtClean="0">
                <a:latin typeface="Kristen ITC" pitchFamily="66" charset="0"/>
              </a:rPr>
              <a:t>board</a:t>
            </a:r>
            <a:r>
              <a:rPr lang="fr-FR" sz="2800" dirty="0" smtClean="0">
                <a:latin typeface="Kristen ITC" pitchFamily="66" charset="0"/>
              </a:rPr>
              <a:t> the plane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21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33</cp:revision>
  <dcterms:created xsi:type="dcterms:W3CDTF">2011-09-14T23:22:57Z</dcterms:created>
  <dcterms:modified xsi:type="dcterms:W3CDTF">2012-01-11T17:19:43Z</dcterms:modified>
</cp:coreProperties>
</file>